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22773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Triple Kill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outside the shooting area.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 Make a mandatory reload prior to last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83735B-EEE0-45E3-BE63-CACC4804A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3" y="3178332"/>
            <a:ext cx="7025777" cy="59328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77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2019-05-22T19:53:29Z</dcterms:modified>
  <cp:category>Shooting</cp:category>
</cp:coreProperties>
</file>